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03"/>
    <a:srgbClr val="FCC701"/>
    <a:srgbClr val="DDB336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1" autoAdjust="0"/>
  </p:normalViewPr>
  <p:slideViewPr>
    <p:cSldViewPr snapToGrid="0">
      <p:cViewPr varScale="1">
        <p:scale>
          <a:sx n="87" d="100"/>
          <a:sy n="87" d="100"/>
        </p:scale>
        <p:origin x="930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03B41-575A-444A-B3EF-FAD4EF13D8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B4CCE1-5325-4BDF-965B-626BBE4AD84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Среднее общее образование 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(школа)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96FBE-A65C-419E-9106-1D0F308D660E}" type="parTrans" cxnId="{9F5F770B-88F5-4B10-A475-8D9AABC7C66A}">
      <dgm:prSet/>
      <dgm:spPr/>
      <dgm:t>
        <a:bodyPr/>
        <a:lstStyle/>
        <a:p>
          <a:endParaRPr lang="ru-RU"/>
        </a:p>
      </dgm:t>
    </dgm:pt>
    <dgm:pt modelId="{F2F682A5-23A5-40FB-93AE-7B133AC76F6D}" type="sibTrans" cxnId="{9F5F770B-88F5-4B10-A475-8D9AABC7C66A}">
      <dgm:prSet/>
      <dgm:spPr/>
      <dgm:t>
        <a:bodyPr/>
        <a:lstStyle/>
        <a:p>
          <a:endParaRPr lang="ru-RU"/>
        </a:p>
      </dgm:t>
    </dgm:pt>
    <dgm:pt modelId="{19D177C5-4829-4BDC-90B9-65591B6D663F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класс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14693-C7AB-4F1C-9048-D744AA447698}" type="parTrans" cxnId="{6600BDEF-FE3E-47D8-BCF2-A8FA99478668}">
      <dgm:prSet/>
      <dgm:spPr/>
      <dgm:t>
        <a:bodyPr/>
        <a:lstStyle/>
        <a:p>
          <a:endParaRPr lang="ru-RU"/>
        </a:p>
      </dgm:t>
    </dgm:pt>
    <dgm:pt modelId="{35179704-7B78-4D32-BF2E-79DBA48EB4C0}" type="sibTrans" cxnId="{6600BDEF-FE3E-47D8-BCF2-A8FA99478668}">
      <dgm:prSet/>
      <dgm:spPr/>
      <dgm:t>
        <a:bodyPr/>
        <a:lstStyle/>
        <a:p>
          <a:endParaRPr lang="ru-RU"/>
        </a:p>
      </dgm:t>
    </dgm:pt>
    <dgm:pt modelId="{A51B4009-CBF3-43AE-ADE0-B063EB5EFD3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Среднее профессиональное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(колледж/техникум)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96657-3A6F-401B-9F00-191DB91F1A62}" type="parTrans" cxnId="{70FCE768-A048-4588-849F-0F86B56FA22C}">
      <dgm:prSet/>
      <dgm:spPr/>
      <dgm:t>
        <a:bodyPr/>
        <a:lstStyle/>
        <a:p>
          <a:endParaRPr lang="ru-RU"/>
        </a:p>
      </dgm:t>
    </dgm:pt>
    <dgm:pt modelId="{95956039-F677-4C3D-A31F-059622A79D76}" type="sibTrans" cxnId="{70FCE768-A048-4588-849F-0F86B56FA22C}">
      <dgm:prSet/>
      <dgm:spPr/>
      <dgm:t>
        <a:bodyPr/>
        <a:lstStyle/>
        <a:p>
          <a:endParaRPr lang="ru-RU"/>
        </a:p>
      </dgm:t>
    </dgm:pt>
    <dgm:pt modelId="{CCD67426-27DA-44C9-9659-BE97C8ED372E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БАКАЛАВРИАТ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E0AF0-2499-455F-9329-C85E50FF50CA}" type="parTrans" cxnId="{6644C8D5-B9B0-4284-B060-C092BB11906B}">
      <dgm:prSet/>
      <dgm:spPr/>
      <dgm:t>
        <a:bodyPr/>
        <a:lstStyle/>
        <a:p>
          <a:endParaRPr lang="ru-RU"/>
        </a:p>
      </dgm:t>
    </dgm:pt>
    <dgm:pt modelId="{D02FDBFA-F9AE-4EDC-9F60-D0808897F85A}" type="sibTrans" cxnId="{6644C8D5-B9B0-4284-B060-C092BB11906B}">
      <dgm:prSet/>
      <dgm:spPr/>
      <dgm:t>
        <a:bodyPr/>
        <a:lstStyle/>
        <a:p>
          <a:endParaRPr lang="ru-RU"/>
        </a:p>
      </dgm:t>
    </dgm:pt>
    <dgm:pt modelId="{2B702A3C-15D4-48EB-B4B1-E57DFCE7D26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Высшее образование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специалитет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бакалавриат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A96C0-CCE3-4287-9C3A-F20E3A3D54CF}" type="parTrans" cxnId="{8B094E0C-6F35-486C-8205-816B4B711C7B}">
      <dgm:prSet/>
      <dgm:spPr/>
      <dgm:t>
        <a:bodyPr/>
        <a:lstStyle/>
        <a:p>
          <a:endParaRPr lang="ru-RU"/>
        </a:p>
      </dgm:t>
    </dgm:pt>
    <dgm:pt modelId="{9A800DF4-D9C7-4D85-A01C-E116581D53B9}" type="sibTrans" cxnId="{8B094E0C-6F35-486C-8205-816B4B711C7B}">
      <dgm:prSet/>
      <dgm:spPr/>
      <dgm:t>
        <a:bodyPr/>
        <a:lstStyle/>
        <a:p>
          <a:endParaRPr lang="ru-RU"/>
        </a:p>
      </dgm:t>
    </dgm:pt>
    <dgm:pt modelId="{4876B1D6-CE64-4931-8FEB-6DDA5456A8BF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МАГИСТРАТУРА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6C0FE-AC6E-453F-84D5-716F38D51E06}" type="parTrans" cxnId="{AEE61321-33E3-4FEC-A685-0EA062BC22CF}">
      <dgm:prSet/>
      <dgm:spPr/>
      <dgm:t>
        <a:bodyPr/>
        <a:lstStyle/>
        <a:p>
          <a:endParaRPr lang="ru-RU"/>
        </a:p>
      </dgm:t>
    </dgm:pt>
    <dgm:pt modelId="{A979BA8D-18FC-4BFC-BF24-E3C6DD874D33}" type="sibTrans" cxnId="{AEE61321-33E3-4FEC-A685-0EA062BC22CF}">
      <dgm:prSet/>
      <dgm:spPr/>
      <dgm:t>
        <a:bodyPr/>
        <a:lstStyle/>
        <a:p>
          <a:endParaRPr lang="ru-RU"/>
        </a:p>
      </dgm:t>
    </dgm:pt>
    <dgm:pt modelId="{812AE409-3763-44CA-86AF-7BB10F69C7A8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Государственное и муниципальное управление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41F9B-8072-43F7-B0D9-9B306DC62FBD}" type="parTrans" cxnId="{FFF5C18F-9E38-41B3-B211-A764F6F0CE71}">
      <dgm:prSet/>
      <dgm:spPr/>
      <dgm:t>
        <a:bodyPr/>
        <a:lstStyle/>
        <a:p>
          <a:endParaRPr lang="ru-RU"/>
        </a:p>
      </dgm:t>
    </dgm:pt>
    <dgm:pt modelId="{6A85A398-B0FC-4C74-AC3B-BA02A928DC4E}" type="sibTrans" cxnId="{FFF5C18F-9E38-41B3-B211-A764F6F0CE71}">
      <dgm:prSet/>
      <dgm:spPr/>
      <dgm:t>
        <a:bodyPr/>
        <a:lstStyle/>
        <a:p>
          <a:endParaRPr lang="ru-RU"/>
        </a:p>
      </dgm:t>
    </dgm:pt>
    <dgm:pt modelId="{E8AC2920-A691-4075-BE6E-8EBAD6177D77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персоналом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E8AD2-3F9C-4377-83C8-36F94EB60C14}" type="parTrans" cxnId="{F5371836-0042-4A7F-B47C-20E72D8E79D8}">
      <dgm:prSet/>
      <dgm:spPr/>
      <dgm:t>
        <a:bodyPr/>
        <a:lstStyle/>
        <a:p>
          <a:endParaRPr lang="ru-RU"/>
        </a:p>
      </dgm:t>
    </dgm:pt>
    <dgm:pt modelId="{79344FC8-AD9F-496C-AF1D-D59B38637B13}" type="sibTrans" cxnId="{F5371836-0042-4A7F-B47C-20E72D8E79D8}">
      <dgm:prSet/>
      <dgm:spPr/>
      <dgm:t>
        <a:bodyPr/>
        <a:lstStyle/>
        <a:p>
          <a:endParaRPr lang="ru-RU"/>
        </a:p>
      </dgm:t>
    </dgm:pt>
    <dgm:pt modelId="{9BDCACDD-C618-4FB4-B941-2A6A3E4B481E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8AB17-1835-4198-8D29-A5014B4988E0}" type="parTrans" cxnId="{5129A048-D99F-4575-968B-48E7F36E8C82}">
      <dgm:prSet/>
      <dgm:spPr/>
      <dgm:t>
        <a:bodyPr/>
        <a:lstStyle/>
        <a:p>
          <a:endParaRPr lang="ru-RU"/>
        </a:p>
      </dgm:t>
    </dgm:pt>
    <dgm:pt modelId="{EB228FD4-35CB-4927-83C1-BCE8077D2369}" type="sibTrans" cxnId="{5129A048-D99F-4575-968B-48E7F36E8C82}">
      <dgm:prSet/>
      <dgm:spPr/>
      <dgm:t>
        <a:bodyPr/>
        <a:lstStyle/>
        <a:p>
          <a:endParaRPr lang="ru-RU"/>
        </a:p>
      </dgm:t>
    </dgm:pt>
    <dgm:pt modelId="{DB69143B-42CF-4BE0-A33B-FC61E146ECF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Менеджмент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6F160-7557-4B1F-8B16-E274279E47FB}" type="parTrans" cxnId="{CD8B12C2-9B6C-4110-9AB3-D0F6C458FA77}">
      <dgm:prSet/>
      <dgm:spPr/>
      <dgm:t>
        <a:bodyPr/>
        <a:lstStyle/>
        <a:p>
          <a:endParaRPr lang="ru-RU"/>
        </a:p>
      </dgm:t>
    </dgm:pt>
    <dgm:pt modelId="{D0BA83B9-30C5-4D58-8031-7D2B165BE9F3}" type="sibTrans" cxnId="{CD8B12C2-9B6C-4110-9AB3-D0F6C458FA77}">
      <dgm:prSet/>
      <dgm:spPr/>
      <dgm:t>
        <a:bodyPr/>
        <a:lstStyle/>
        <a:p>
          <a:endParaRPr lang="ru-RU"/>
        </a:p>
      </dgm:t>
    </dgm:pt>
    <dgm:pt modelId="{315EE985-0EB0-4269-B65E-0E39C65AE234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Юриспруденция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35398-EDFB-4C96-9A37-B025C8922CDD}" type="parTrans" cxnId="{955457BA-4C66-4B6D-8730-BC549A97ECB0}">
      <dgm:prSet/>
      <dgm:spPr/>
      <dgm:t>
        <a:bodyPr/>
        <a:lstStyle/>
        <a:p>
          <a:endParaRPr lang="ru-RU"/>
        </a:p>
      </dgm:t>
    </dgm:pt>
    <dgm:pt modelId="{BDA7E8CC-9874-41D5-8BA4-22DF7667140E}" type="sibTrans" cxnId="{955457BA-4C66-4B6D-8730-BC549A97ECB0}">
      <dgm:prSet/>
      <dgm:spPr/>
      <dgm:t>
        <a:bodyPr/>
        <a:lstStyle/>
        <a:p>
          <a:endParaRPr lang="ru-RU"/>
        </a:p>
      </dgm:t>
    </dgm:pt>
    <dgm:pt modelId="{1D676688-9682-48B4-BF9F-C1BE90DB54F2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Документоведение и архивоведение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A793E-D844-4A67-B753-679683DD7FCA}" type="parTrans" cxnId="{AF2D5D02-AB43-4CA0-BBD0-EF57F7DAA838}">
      <dgm:prSet/>
      <dgm:spPr/>
      <dgm:t>
        <a:bodyPr/>
        <a:lstStyle/>
        <a:p>
          <a:endParaRPr lang="ru-RU"/>
        </a:p>
      </dgm:t>
    </dgm:pt>
    <dgm:pt modelId="{148A23C3-B4A3-41D0-B7BD-0A09EBB4B149}" type="sibTrans" cxnId="{AF2D5D02-AB43-4CA0-BBD0-EF57F7DAA838}">
      <dgm:prSet/>
      <dgm:spPr/>
      <dgm:t>
        <a:bodyPr/>
        <a:lstStyle/>
        <a:p>
          <a:endParaRPr lang="ru-RU"/>
        </a:p>
      </dgm:t>
    </dgm:pt>
    <dgm:pt modelId="{FD3FA50B-E421-419E-A0A4-264BFDC071E4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Государственное и муниципальное управление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919B2-7F3E-4E45-8D62-E9D75E8A00C6}" type="parTrans" cxnId="{5D3E9F90-894E-436C-8CF7-62B6460B1805}">
      <dgm:prSet/>
      <dgm:spPr/>
      <dgm:t>
        <a:bodyPr/>
        <a:lstStyle/>
        <a:p>
          <a:endParaRPr lang="ru-RU"/>
        </a:p>
      </dgm:t>
    </dgm:pt>
    <dgm:pt modelId="{9EB29774-B8CE-4F58-982C-02772ABE139E}" type="sibTrans" cxnId="{5D3E9F90-894E-436C-8CF7-62B6460B1805}">
      <dgm:prSet/>
      <dgm:spPr/>
      <dgm:t>
        <a:bodyPr/>
        <a:lstStyle/>
        <a:p>
          <a:endParaRPr lang="ru-RU"/>
        </a:p>
      </dgm:t>
    </dgm:pt>
    <dgm:pt modelId="{CC012F58-094A-403C-9BB2-F64DC5D594A6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Юриспруденция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9C8F16-9AD5-4B34-9434-9A27C464749B}" type="parTrans" cxnId="{F83869B6-EDDE-46DF-BCC5-1613992CCE56}">
      <dgm:prSet/>
      <dgm:spPr/>
      <dgm:t>
        <a:bodyPr/>
        <a:lstStyle/>
        <a:p>
          <a:endParaRPr lang="ru-RU"/>
        </a:p>
      </dgm:t>
    </dgm:pt>
    <dgm:pt modelId="{B80935AC-318C-43C5-A632-BF13600BBF6A}" type="sibTrans" cxnId="{F83869B6-EDDE-46DF-BCC5-1613992CCE56}">
      <dgm:prSet/>
      <dgm:spPr/>
      <dgm:t>
        <a:bodyPr/>
        <a:lstStyle/>
        <a:p>
          <a:endParaRPr lang="ru-RU"/>
        </a:p>
      </dgm:t>
    </dgm:pt>
    <dgm:pt modelId="{4EF3511B-E4DE-4836-A878-DED0CA9BB0C5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031DF-EE9B-4BCA-AE2C-277A23EB5A47}" type="parTrans" cxnId="{BBE7B2BB-C0C0-43E4-A610-28089E321EBF}">
      <dgm:prSet/>
      <dgm:spPr/>
      <dgm:t>
        <a:bodyPr/>
        <a:lstStyle/>
        <a:p>
          <a:endParaRPr lang="ru-RU"/>
        </a:p>
      </dgm:t>
    </dgm:pt>
    <dgm:pt modelId="{20C9663F-080A-4BF1-881F-D094662E1EE4}" type="sibTrans" cxnId="{BBE7B2BB-C0C0-43E4-A610-28089E321EBF}">
      <dgm:prSet/>
      <dgm:spPr/>
      <dgm:t>
        <a:bodyPr/>
        <a:lstStyle/>
        <a:p>
          <a:endParaRPr lang="ru-RU"/>
        </a:p>
      </dgm:t>
    </dgm:pt>
    <dgm:pt modelId="{0D9716B5-2ABF-4751-B885-99350612840E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Юриспруденция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5A9A6-99C3-4444-A8A8-26DCF4526BE8}" type="parTrans" cxnId="{D3441125-3B1A-4D1D-B58A-A89FC8AB65DA}">
      <dgm:prSet/>
      <dgm:spPr/>
      <dgm:t>
        <a:bodyPr/>
        <a:lstStyle/>
        <a:p>
          <a:endParaRPr lang="ru-RU"/>
        </a:p>
      </dgm:t>
    </dgm:pt>
    <dgm:pt modelId="{738514A8-CE8B-4DFD-95FE-5824DCC73460}" type="sibTrans" cxnId="{D3441125-3B1A-4D1D-B58A-A89FC8AB65DA}">
      <dgm:prSet/>
      <dgm:spPr/>
      <dgm:t>
        <a:bodyPr/>
        <a:lstStyle/>
        <a:p>
          <a:endParaRPr lang="ru-RU"/>
        </a:p>
      </dgm:t>
    </dgm:pt>
    <dgm:pt modelId="{8B74479C-20FA-4F19-8703-D1F91D6F2208}" type="pres">
      <dgm:prSet presAssocID="{91103B41-575A-444A-B3EF-FAD4EF13D8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2EC16-A989-431B-BEAF-B588BE12CA37}" type="pres">
      <dgm:prSet presAssocID="{49B4CCE1-5325-4BDF-965B-626BBE4AD845}" presName="composite" presStyleCnt="0"/>
      <dgm:spPr/>
    </dgm:pt>
    <dgm:pt modelId="{BC520145-0537-4FD1-8F3A-C3705A5C913B}" type="pres">
      <dgm:prSet presAssocID="{49B4CCE1-5325-4BDF-965B-626BBE4AD84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A6DB6-F174-43D9-9A12-B2705E87414D}" type="pres">
      <dgm:prSet presAssocID="{49B4CCE1-5325-4BDF-965B-626BBE4AD84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61C69-2BC8-4905-9281-DAB802497A64}" type="pres">
      <dgm:prSet presAssocID="{F2F682A5-23A5-40FB-93AE-7B133AC76F6D}" presName="space" presStyleCnt="0"/>
      <dgm:spPr/>
    </dgm:pt>
    <dgm:pt modelId="{957C6399-2733-43AF-A426-E1C46243A534}" type="pres">
      <dgm:prSet presAssocID="{A51B4009-CBF3-43AE-ADE0-B063EB5EFD35}" presName="composite" presStyleCnt="0"/>
      <dgm:spPr/>
    </dgm:pt>
    <dgm:pt modelId="{48B50368-EBE4-4C67-83AC-0FE513AF015F}" type="pres">
      <dgm:prSet presAssocID="{A51B4009-CBF3-43AE-ADE0-B063EB5EFD35}" presName="parTx" presStyleLbl="alignNode1" presStyleIdx="1" presStyleCnt="3" custLinFactNeighborX="0" custLinFactNeighborY="-23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DF77E-AE62-4D04-8E4F-4668DE3BC0FB}" type="pres">
      <dgm:prSet presAssocID="{A51B4009-CBF3-43AE-ADE0-B063EB5EFD35}" presName="desTx" presStyleLbl="alignAccFollowNode1" presStyleIdx="1" presStyleCnt="3" custScaleY="89421" custLinFactNeighborX="0" custLinFactNeighborY="-15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C2879-C9CD-4E34-92E6-C08C00CDCC45}" type="pres">
      <dgm:prSet presAssocID="{95956039-F677-4C3D-A31F-059622A79D76}" presName="space" presStyleCnt="0"/>
      <dgm:spPr/>
    </dgm:pt>
    <dgm:pt modelId="{79952FB3-D685-4D21-AFA4-E37E1F584813}" type="pres">
      <dgm:prSet presAssocID="{2B702A3C-15D4-48EB-B4B1-E57DFCE7D262}" presName="composite" presStyleCnt="0"/>
      <dgm:spPr/>
    </dgm:pt>
    <dgm:pt modelId="{D0AAF63B-100B-48C5-8343-21BA32B401FF}" type="pres">
      <dgm:prSet presAssocID="{2B702A3C-15D4-48EB-B4B1-E57DFCE7D26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9ED5B-EE84-46B4-A718-4EA9BE14A5E2}" type="pres">
      <dgm:prSet presAssocID="{2B702A3C-15D4-48EB-B4B1-E57DFCE7D26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A89E0-A08A-4AE1-8234-17E439B2FDD9}" type="presOf" srcId="{1D676688-9682-48B4-BF9F-C1BE90DB54F2}" destId="{CEBDF77E-AE62-4D04-8E4F-4668DE3BC0FB}" srcOrd="0" destOrd="6" presId="urn:microsoft.com/office/officeart/2005/8/layout/hList1"/>
    <dgm:cxn modelId="{D3441125-3B1A-4D1D-B58A-A89FC8AB65DA}" srcId="{49B4CCE1-5325-4BDF-965B-626BBE4AD845}" destId="{0D9716B5-2ABF-4751-B885-99350612840E}" srcOrd="2" destOrd="0" parTransId="{BB75A9A6-99C3-4444-A8A8-26DCF4526BE8}" sibTransId="{738514A8-CE8B-4DFD-95FE-5824DCC73460}"/>
    <dgm:cxn modelId="{F83869B6-EDDE-46DF-BCC5-1613992CCE56}" srcId="{2B702A3C-15D4-48EB-B4B1-E57DFCE7D262}" destId="{CC012F58-094A-403C-9BB2-F64DC5D594A6}" srcOrd="2" destOrd="0" parTransId="{BA9C8F16-9AD5-4B34-9434-9A27C464749B}" sibTransId="{B80935AC-318C-43C5-A632-BF13600BBF6A}"/>
    <dgm:cxn modelId="{9F5F770B-88F5-4B10-A475-8D9AABC7C66A}" srcId="{91103B41-575A-444A-B3EF-FAD4EF13D8ED}" destId="{49B4CCE1-5325-4BDF-965B-626BBE4AD845}" srcOrd="0" destOrd="0" parTransId="{D2996FBE-A65C-419E-9106-1D0F308D660E}" sibTransId="{F2F682A5-23A5-40FB-93AE-7B133AC76F6D}"/>
    <dgm:cxn modelId="{6600BDEF-FE3E-47D8-BCF2-A8FA99478668}" srcId="{49B4CCE1-5325-4BDF-965B-626BBE4AD845}" destId="{19D177C5-4829-4BDC-90B9-65591B6D663F}" srcOrd="0" destOrd="0" parTransId="{86514693-C7AB-4F1C-9048-D744AA447698}" sibTransId="{35179704-7B78-4D32-BF2E-79DBA48EB4C0}"/>
    <dgm:cxn modelId="{9E6ACBBE-0FDD-48DF-98FC-817462BA5F80}" type="presOf" srcId="{315EE985-0EB0-4269-B65E-0E39C65AE234}" destId="{CEBDF77E-AE62-4D04-8E4F-4668DE3BC0FB}" srcOrd="0" destOrd="5" presId="urn:microsoft.com/office/officeart/2005/8/layout/hList1"/>
    <dgm:cxn modelId="{5F161E21-3CAC-4FB3-B46C-59393D57E833}" type="presOf" srcId="{9BDCACDD-C618-4FB4-B941-2A6A3E4B481E}" destId="{CEBDF77E-AE62-4D04-8E4F-4668DE3BC0FB}" srcOrd="0" destOrd="3" presId="urn:microsoft.com/office/officeart/2005/8/layout/hList1"/>
    <dgm:cxn modelId="{AF2D5D02-AB43-4CA0-BBD0-EF57F7DAA838}" srcId="{A51B4009-CBF3-43AE-ADE0-B063EB5EFD35}" destId="{1D676688-9682-48B4-BF9F-C1BE90DB54F2}" srcOrd="6" destOrd="0" parTransId="{1F8A793E-D844-4A67-B753-679683DD7FCA}" sibTransId="{148A23C3-B4A3-41D0-B7BD-0A09EBB4B149}"/>
    <dgm:cxn modelId="{DA840C15-0427-4D11-A505-968928F0FF48}" type="presOf" srcId="{2B702A3C-15D4-48EB-B4B1-E57DFCE7D262}" destId="{D0AAF63B-100B-48C5-8343-21BA32B401FF}" srcOrd="0" destOrd="0" presId="urn:microsoft.com/office/officeart/2005/8/layout/hList1"/>
    <dgm:cxn modelId="{876794D5-9EDE-4FEA-BF29-C19A16E1ABCB}" type="presOf" srcId="{812AE409-3763-44CA-86AF-7BB10F69C7A8}" destId="{CEBDF77E-AE62-4D04-8E4F-4668DE3BC0FB}" srcOrd="0" destOrd="1" presId="urn:microsoft.com/office/officeart/2005/8/layout/hList1"/>
    <dgm:cxn modelId="{06CF8815-0A26-42A7-9723-68D85BC6A9E0}" type="presOf" srcId="{DB69143B-42CF-4BE0-A33B-FC61E146ECF9}" destId="{CEBDF77E-AE62-4D04-8E4F-4668DE3BC0FB}" srcOrd="0" destOrd="4" presId="urn:microsoft.com/office/officeart/2005/8/layout/hList1"/>
    <dgm:cxn modelId="{6644C8D5-B9B0-4284-B060-C092BB11906B}" srcId="{A51B4009-CBF3-43AE-ADE0-B063EB5EFD35}" destId="{CCD67426-27DA-44C9-9659-BE97C8ED372E}" srcOrd="0" destOrd="0" parTransId="{1A0E0AF0-2499-455F-9329-C85E50FF50CA}" sibTransId="{D02FDBFA-F9AE-4EDC-9F60-D0808897F85A}"/>
    <dgm:cxn modelId="{3B2D5344-70E0-45C5-989B-B73832FDF9BD}" type="presOf" srcId="{FD3FA50B-E421-419E-A0A4-264BFDC071E4}" destId="{2309ED5B-EE84-46B4-A718-4EA9BE14A5E2}" srcOrd="0" destOrd="1" presId="urn:microsoft.com/office/officeart/2005/8/layout/hList1"/>
    <dgm:cxn modelId="{8B094E0C-6F35-486C-8205-816B4B711C7B}" srcId="{91103B41-575A-444A-B3EF-FAD4EF13D8ED}" destId="{2B702A3C-15D4-48EB-B4B1-E57DFCE7D262}" srcOrd="2" destOrd="0" parTransId="{D4DA96C0-CCE3-4287-9C3A-F20E3A3D54CF}" sibTransId="{9A800DF4-D9C7-4D85-A01C-E116581D53B9}"/>
    <dgm:cxn modelId="{3B251CBB-04C2-4901-99AF-A2D31DB555B0}" type="presOf" srcId="{49B4CCE1-5325-4BDF-965B-626BBE4AD845}" destId="{BC520145-0537-4FD1-8F3A-C3705A5C913B}" srcOrd="0" destOrd="0" presId="urn:microsoft.com/office/officeart/2005/8/layout/hList1"/>
    <dgm:cxn modelId="{2408E9B5-A4A7-4BB7-82F8-3DF276329D98}" type="presOf" srcId="{91103B41-575A-444A-B3EF-FAD4EF13D8ED}" destId="{8B74479C-20FA-4F19-8703-D1F91D6F2208}" srcOrd="0" destOrd="0" presId="urn:microsoft.com/office/officeart/2005/8/layout/hList1"/>
    <dgm:cxn modelId="{0B2367B7-8D6F-4C17-B982-75A29E5589E6}" type="presOf" srcId="{4876B1D6-CE64-4931-8FEB-6DDA5456A8BF}" destId="{2309ED5B-EE84-46B4-A718-4EA9BE14A5E2}" srcOrd="0" destOrd="0" presId="urn:microsoft.com/office/officeart/2005/8/layout/hList1"/>
    <dgm:cxn modelId="{CA68B63B-66E4-4281-8337-9956B503A014}" type="presOf" srcId="{A51B4009-CBF3-43AE-ADE0-B063EB5EFD35}" destId="{48B50368-EBE4-4C67-83AC-0FE513AF015F}" srcOrd="0" destOrd="0" presId="urn:microsoft.com/office/officeart/2005/8/layout/hList1"/>
    <dgm:cxn modelId="{A145D42D-2B6A-4161-8BCB-ECF0C6F6EEDD}" type="presOf" srcId="{CC012F58-094A-403C-9BB2-F64DC5D594A6}" destId="{2309ED5B-EE84-46B4-A718-4EA9BE14A5E2}" srcOrd="0" destOrd="2" presId="urn:microsoft.com/office/officeart/2005/8/layout/hList1"/>
    <dgm:cxn modelId="{70FCE768-A048-4588-849F-0F86B56FA22C}" srcId="{91103B41-575A-444A-B3EF-FAD4EF13D8ED}" destId="{A51B4009-CBF3-43AE-ADE0-B063EB5EFD35}" srcOrd="1" destOrd="0" parTransId="{82196657-3A6F-401B-9F00-191DB91F1A62}" sibTransId="{95956039-F677-4C3D-A31F-059622A79D76}"/>
    <dgm:cxn modelId="{FFF5C18F-9E38-41B3-B211-A764F6F0CE71}" srcId="{A51B4009-CBF3-43AE-ADE0-B063EB5EFD35}" destId="{812AE409-3763-44CA-86AF-7BB10F69C7A8}" srcOrd="1" destOrd="0" parTransId="{D5941F9B-8072-43F7-B0D9-9B306DC62FBD}" sibTransId="{6A85A398-B0FC-4C74-AC3B-BA02A928DC4E}"/>
    <dgm:cxn modelId="{62425176-893B-41D8-AFAD-6E3925E8FFB0}" type="presOf" srcId="{0D9716B5-2ABF-4751-B885-99350612840E}" destId="{29CA6DB6-F174-43D9-9A12-B2705E87414D}" srcOrd="0" destOrd="2" presId="urn:microsoft.com/office/officeart/2005/8/layout/hList1"/>
    <dgm:cxn modelId="{955457BA-4C66-4B6D-8730-BC549A97ECB0}" srcId="{A51B4009-CBF3-43AE-ADE0-B063EB5EFD35}" destId="{315EE985-0EB0-4269-B65E-0E39C65AE234}" srcOrd="5" destOrd="0" parTransId="{74235398-EDFB-4C96-9A37-B025C8922CDD}" sibTransId="{BDA7E8CC-9874-41D5-8BA4-22DF7667140E}"/>
    <dgm:cxn modelId="{A8EEF1A7-BABD-4D76-8C01-BD02A79A70FF}" type="presOf" srcId="{CCD67426-27DA-44C9-9659-BE97C8ED372E}" destId="{CEBDF77E-AE62-4D04-8E4F-4668DE3BC0FB}" srcOrd="0" destOrd="0" presId="urn:microsoft.com/office/officeart/2005/8/layout/hList1"/>
    <dgm:cxn modelId="{AE9A7BB9-948E-48DD-9805-1DED3CE29437}" type="presOf" srcId="{19D177C5-4829-4BDC-90B9-65591B6D663F}" destId="{29CA6DB6-F174-43D9-9A12-B2705E87414D}" srcOrd="0" destOrd="0" presId="urn:microsoft.com/office/officeart/2005/8/layout/hList1"/>
    <dgm:cxn modelId="{F5371836-0042-4A7F-B47C-20E72D8E79D8}" srcId="{A51B4009-CBF3-43AE-ADE0-B063EB5EFD35}" destId="{E8AC2920-A691-4075-BE6E-8EBAD6177D77}" srcOrd="2" destOrd="0" parTransId="{197E8AD2-3F9C-4377-83C8-36F94EB60C14}" sibTransId="{79344FC8-AD9F-496C-AF1D-D59B38637B13}"/>
    <dgm:cxn modelId="{71877117-3F6E-484B-B798-98C842813E76}" type="presOf" srcId="{4EF3511B-E4DE-4836-A878-DED0CA9BB0C5}" destId="{29CA6DB6-F174-43D9-9A12-B2705E87414D}" srcOrd="0" destOrd="1" presId="urn:microsoft.com/office/officeart/2005/8/layout/hList1"/>
    <dgm:cxn modelId="{5129A048-D99F-4575-968B-48E7F36E8C82}" srcId="{A51B4009-CBF3-43AE-ADE0-B063EB5EFD35}" destId="{9BDCACDD-C618-4FB4-B941-2A6A3E4B481E}" srcOrd="3" destOrd="0" parTransId="{9968AB17-1835-4198-8D29-A5014B4988E0}" sibTransId="{EB228FD4-35CB-4927-83C1-BCE8077D2369}"/>
    <dgm:cxn modelId="{AEE61321-33E3-4FEC-A685-0EA062BC22CF}" srcId="{2B702A3C-15D4-48EB-B4B1-E57DFCE7D262}" destId="{4876B1D6-CE64-4931-8FEB-6DDA5456A8BF}" srcOrd="0" destOrd="0" parTransId="{8C66C0FE-AC6E-453F-84D5-716F38D51E06}" sibTransId="{A979BA8D-18FC-4BFC-BF24-E3C6DD874D33}"/>
    <dgm:cxn modelId="{5D3E9F90-894E-436C-8CF7-62B6460B1805}" srcId="{2B702A3C-15D4-48EB-B4B1-E57DFCE7D262}" destId="{FD3FA50B-E421-419E-A0A4-264BFDC071E4}" srcOrd="1" destOrd="0" parTransId="{518919B2-7F3E-4E45-8D62-E9D75E8A00C6}" sibTransId="{9EB29774-B8CE-4F58-982C-02772ABE139E}"/>
    <dgm:cxn modelId="{DB1FDD87-D2E6-4150-ABD5-BDF4C2186C5E}" type="presOf" srcId="{E8AC2920-A691-4075-BE6E-8EBAD6177D77}" destId="{CEBDF77E-AE62-4D04-8E4F-4668DE3BC0FB}" srcOrd="0" destOrd="2" presId="urn:microsoft.com/office/officeart/2005/8/layout/hList1"/>
    <dgm:cxn modelId="{BBE7B2BB-C0C0-43E4-A610-28089E321EBF}" srcId="{49B4CCE1-5325-4BDF-965B-626BBE4AD845}" destId="{4EF3511B-E4DE-4836-A878-DED0CA9BB0C5}" srcOrd="1" destOrd="0" parTransId="{8A2031DF-EE9B-4BCA-AE2C-277A23EB5A47}" sibTransId="{20C9663F-080A-4BF1-881F-D094662E1EE4}"/>
    <dgm:cxn modelId="{CD8B12C2-9B6C-4110-9AB3-D0F6C458FA77}" srcId="{A51B4009-CBF3-43AE-ADE0-B063EB5EFD35}" destId="{DB69143B-42CF-4BE0-A33B-FC61E146ECF9}" srcOrd="4" destOrd="0" parTransId="{2646F160-7557-4B1F-8B16-E274279E47FB}" sibTransId="{D0BA83B9-30C5-4D58-8031-7D2B165BE9F3}"/>
    <dgm:cxn modelId="{632F0856-DF93-4481-A39D-2DA73E4C49CD}" type="presParOf" srcId="{8B74479C-20FA-4F19-8703-D1F91D6F2208}" destId="{6DB2EC16-A989-431B-BEAF-B588BE12CA37}" srcOrd="0" destOrd="0" presId="urn:microsoft.com/office/officeart/2005/8/layout/hList1"/>
    <dgm:cxn modelId="{B0CE258E-247D-4ECE-BE9A-7970141501BD}" type="presParOf" srcId="{6DB2EC16-A989-431B-BEAF-B588BE12CA37}" destId="{BC520145-0537-4FD1-8F3A-C3705A5C913B}" srcOrd="0" destOrd="0" presId="urn:microsoft.com/office/officeart/2005/8/layout/hList1"/>
    <dgm:cxn modelId="{C1AB391F-E00A-4053-AC6C-567567ECB9C9}" type="presParOf" srcId="{6DB2EC16-A989-431B-BEAF-B588BE12CA37}" destId="{29CA6DB6-F174-43D9-9A12-B2705E87414D}" srcOrd="1" destOrd="0" presId="urn:microsoft.com/office/officeart/2005/8/layout/hList1"/>
    <dgm:cxn modelId="{3F9D7E8F-4F4C-4B54-A9C9-BEA32A0B1C1E}" type="presParOf" srcId="{8B74479C-20FA-4F19-8703-D1F91D6F2208}" destId="{BC061C69-2BC8-4905-9281-DAB802497A64}" srcOrd="1" destOrd="0" presId="urn:microsoft.com/office/officeart/2005/8/layout/hList1"/>
    <dgm:cxn modelId="{656C7B36-1080-403F-BE0E-D21D68AFF208}" type="presParOf" srcId="{8B74479C-20FA-4F19-8703-D1F91D6F2208}" destId="{957C6399-2733-43AF-A426-E1C46243A534}" srcOrd="2" destOrd="0" presId="urn:microsoft.com/office/officeart/2005/8/layout/hList1"/>
    <dgm:cxn modelId="{3CFE5829-CA7F-4B3B-9488-863ECACBE293}" type="presParOf" srcId="{957C6399-2733-43AF-A426-E1C46243A534}" destId="{48B50368-EBE4-4C67-83AC-0FE513AF015F}" srcOrd="0" destOrd="0" presId="urn:microsoft.com/office/officeart/2005/8/layout/hList1"/>
    <dgm:cxn modelId="{D4813B50-E5A0-49EF-8337-CEBA90FA22C9}" type="presParOf" srcId="{957C6399-2733-43AF-A426-E1C46243A534}" destId="{CEBDF77E-AE62-4D04-8E4F-4668DE3BC0FB}" srcOrd="1" destOrd="0" presId="urn:microsoft.com/office/officeart/2005/8/layout/hList1"/>
    <dgm:cxn modelId="{34E9C375-C6F0-43B4-989C-A850C5D505A5}" type="presParOf" srcId="{8B74479C-20FA-4F19-8703-D1F91D6F2208}" destId="{B8AC2879-C9CD-4E34-92E6-C08C00CDCC45}" srcOrd="3" destOrd="0" presId="urn:microsoft.com/office/officeart/2005/8/layout/hList1"/>
    <dgm:cxn modelId="{E57B960C-C521-460D-8A3E-10C7001D4362}" type="presParOf" srcId="{8B74479C-20FA-4F19-8703-D1F91D6F2208}" destId="{79952FB3-D685-4D21-AFA4-E37E1F584813}" srcOrd="4" destOrd="0" presId="urn:microsoft.com/office/officeart/2005/8/layout/hList1"/>
    <dgm:cxn modelId="{25C585CA-876D-4EE0-A800-AF9C68EE77DA}" type="presParOf" srcId="{79952FB3-D685-4D21-AFA4-E37E1F584813}" destId="{D0AAF63B-100B-48C5-8343-21BA32B401FF}" srcOrd="0" destOrd="0" presId="urn:microsoft.com/office/officeart/2005/8/layout/hList1"/>
    <dgm:cxn modelId="{19BE5BA2-D803-42A0-ADBC-0F6421A7AE55}" type="presParOf" srcId="{79952FB3-D685-4D21-AFA4-E37E1F584813}" destId="{2309ED5B-EE84-46B4-A718-4EA9BE14A5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938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5ed331ce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5ed331cea_0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53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5ed331ce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5ed331ce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4950"/>
            <a:ext cx="2792750" cy="52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251150" y="283025"/>
            <a:ext cx="9603900" cy="1231500"/>
          </a:xfrm>
          <a:prstGeom prst="rect">
            <a:avLst/>
          </a:prstGeom>
          <a:noFill/>
          <a:ln w="9525" cap="flat" cmpd="sng">
            <a:solidFill>
              <a:srgbClr val="F5DF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 республиканская академия </a:t>
            </a:r>
            <a:br>
              <a:rPr lang="ru" sz="3400" b="1" dirty="0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400" b="1" dirty="0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государственной службы и управления</a:t>
            </a:r>
            <a:endParaRPr sz="1600" dirty="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977" y="1874125"/>
            <a:ext cx="2210075" cy="28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984112" y="1673533"/>
            <a:ext cx="315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62046"/>
            <a:ext cx="8520600" cy="8556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ОБРАЗОВАТЕЛЬНЫХ ПРОГРАММ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КРАГСиУ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3278622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1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"/>
            <a:ext cx="8520600" cy="6366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ПРОГРАММЫ «12 КЛАСС»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636610"/>
            <a:ext cx="8520600" cy="450689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программы: дисциплины 1 курса + подготовка к сдаче ЕГЭ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экзамены: нет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 паспорт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обучения: дистанционный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обучения: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ЕГЭ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КРАГСиУ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2 курс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КРАГСиУ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обучения: 5 000 руб./месяц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1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-23148"/>
            <a:ext cx="8520600" cy="567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 БАКАЛАВРИАТА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23" y="636610"/>
            <a:ext cx="8889357" cy="450689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 (4 года и 6 месяцев)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(4 года и 11 месяцев)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теста (дисциплины в зависимости от направления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вступительным экзаменам: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видео-консультации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 пробным тестом (в подарок)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+ СНИЛС + диплом об образовании + 4 фото размера 3 на 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обучения: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вечерам: 2-3 раза в неделю (дистанционно)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сессии в год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КРАГСиУ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(очно)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обучения: диплом о высшем образовании (диплом бакалавра)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45 000 руб./год  (в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скидка 10% (по ходатайству органа МСУ)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"/>
            <a:ext cx="8520600" cy="6366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 МАГИСТРАТУРЫ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636610"/>
            <a:ext cx="8520600" cy="450689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 (2 года и 3 месяца)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(2 года и 6 месяцев)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тест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вступительным экзаменам: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видео-консультации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 пробным тестом (в подарок)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+ СНИЛС + диплом об образовании + 4 фото </a:t>
            </a:r>
          </a:p>
          <a:p>
            <a:pPr marL="11430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3 на 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обучения: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сессии в год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КРАГСиУ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(очно)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обучения: диплом о высшем образовании (диплом магистра)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58 000 руб./год  (в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скидка 10%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ходатайству органа МСУ)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5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54112"/>
            <a:ext cx="8520600" cy="863613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2023/2024 учебном году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сентября 2023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прием документов от поступающих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– 27 сентября 2023 года – проведение вступительных испытаний;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2023 года – издание приказа о зачислении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2023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прием документов от поступающих на обучение;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– 25 октября 2023 года – проведение вступительных испытаний;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2023 года – издание приказа о зачислении.</a:t>
            </a:r>
          </a:p>
          <a:p>
            <a:pPr marL="114300" lv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класс</a:t>
            </a:r>
          </a:p>
          <a:p>
            <a:pPr marL="11430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прием документов от поступающих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 algn="ctr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54113"/>
            <a:ext cx="1932971" cy="169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7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4950"/>
            <a:ext cx="2302329" cy="52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280758" y="0"/>
            <a:ext cx="9603900" cy="1231500"/>
          </a:xfrm>
          <a:prstGeom prst="rect">
            <a:avLst/>
          </a:prstGeom>
          <a:noFill/>
          <a:ln w="9525" cap="flat" cmpd="sng">
            <a:solidFill>
              <a:srgbClr val="F5DF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 республиканская академия </a:t>
            </a:r>
            <a:br>
              <a:rPr lang="ru" sz="3400" b="1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400" b="1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государственной службы и управления</a:t>
            </a:r>
            <a:endParaRPr sz="16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26" y="1673533"/>
            <a:ext cx="2210075" cy="28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02329" y="4715223"/>
            <a:ext cx="7131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Михайловна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Чарина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Ответственный секретарь Приёмной комиссии</a:t>
            </a:r>
          </a:p>
          <a:p>
            <a:pPr marL="11430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(8212)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787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465336" y="1462955"/>
            <a:ext cx="6564368" cy="2459315"/>
            <a:chOff x="2571468" y="1462955"/>
            <a:chExt cx="6564368" cy="24593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975948" y="1673533"/>
              <a:ext cx="315988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ПРИЁМ </a:t>
              </a:r>
              <a:endPara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2023/2024 </a:t>
              </a: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учебный год 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393" y="1462955"/>
              <a:ext cx="2182443" cy="245248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008" y="1469788"/>
              <a:ext cx="2182443" cy="245248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468" y="1469788"/>
              <a:ext cx="2169598" cy="2438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457</Words>
  <Application>Microsoft Office PowerPoint</Application>
  <PresentationFormat>Экран (16:9)</PresentationFormat>
  <Paragraphs>92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Simple Light</vt:lpstr>
      <vt:lpstr>Презентация PowerPoint</vt:lpstr>
      <vt:lpstr>ВАРИАНТЫ ОБРАЗОВАТЕЛЬНЫХ ПРОГРАММ В КРАГСиУ</vt:lpstr>
      <vt:lpstr>ОСОБЕННОСТИ ПРОГРАММЫ «12 КЛАСС»</vt:lpstr>
      <vt:lpstr>ОСОБЕННОСТИ ПРОГРАММ БАКАЛАВРИАТА</vt:lpstr>
      <vt:lpstr>ОСОБЕННОСТИ ПРОГРАММ МАГИСТРАТУРЫ</vt:lpstr>
      <vt:lpstr>ПРИЁМ на программы в 2023/2024 учебном году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STUDIO</cp:lastModifiedBy>
  <cp:revision>31</cp:revision>
  <cp:lastPrinted>2023-09-21T13:51:10Z</cp:lastPrinted>
  <dcterms:modified xsi:type="dcterms:W3CDTF">2023-09-22T10:06:25Z</dcterms:modified>
</cp:coreProperties>
</file>