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2" r:id="rId2"/>
    <p:sldId id="278" r:id="rId3"/>
    <p:sldId id="273" r:id="rId4"/>
    <p:sldId id="276" r:id="rId5"/>
    <p:sldId id="274" r:id="rId6"/>
    <p:sldId id="275" r:id="rId7"/>
    <p:sldId id="279" r:id="rId8"/>
    <p:sldId id="264" r:id="rId9"/>
    <p:sldId id="265" r:id="rId10"/>
    <p:sldId id="266" r:id="rId11"/>
    <p:sldId id="277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99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4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6D7C-5337-435B-99F2-31484DB22CBB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9701C-BECE-4B7E-A914-AC18B1BAA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701C-BECE-4B7E-A914-AC18B1BAA2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9701C-BECE-4B7E-A914-AC18B1BAA21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EC4B-528D-4F39-ACE4-E5F0E4C0A193}" type="datetimeFigureOut">
              <a:rPr lang="ru-RU" smtClean="0"/>
              <a:pPr/>
              <a:t>06.02.2025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FE1BE-34A4-4F1D-A4A6-ACBDA36FE2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11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785794"/>
            <a:ext cx="1132928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ПРОЕКТ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«Актовый зал – культурный центр 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развития и обучения детей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в МОУ «СОШ №4» г. Ухты»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D:\КОРОЛЕВА О.В\ОМСУ\1_Основные направления совершенствования ОМСУ 2016\III Вовлечение граждан и бизнеса в общественно-гос.систему управления МО\0_Народный бюджет\Логотип\Логотип НБ_слоган.tif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785950" cy="12858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428728" y="1928802"/>
            <a:ext cx="514350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плана – макета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актового зала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10"/>
          <p:cNvSpPr>
            <a:spLocks noChangeArrowheads="1"/>
          </p:cNvSpPr>
          <p:nvPr/>
        </p:nvSpPr>
        <p:spPr bwMode="auto">
          <a:xfrm>
            <a:off x="1785918" y="1000108"/>
            <a:ext cx="50006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ДЕЙСТВИЙ (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МЕРОПРИЯТИЙ) 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5391995" cy="342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роект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00306"/>
            <a:ext cx="3500462" cy="192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214546" y="2000240"/>
            <a:ext cx="514353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плана – макета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актового зала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Прямоугольник 10"/>
          <p:cNvSpPr>
            <a:spLocks noChangeArrowheads="1"/>
          </p:cNvSpPr>
          <p:nvPr/>
        </p:nvSpPr>
        <p:spPr bwMode="auto">
          <a:xfrm>
            <a:off x="2143108" y="1071546"/>
            <a:ext cx="538957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ДЕЙСТВИЙ (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МЕРОПРИЯТИЙ) </a:t>
            </a:r>
            <a:endParaRPr lang="ru-RU" alt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000372"/>
            <a:ext cx="5230454" cy="345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Проект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00306"/>
            <a:ext cx="3500462" cy="201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85984" y="928670"/>
            <a:ext cx="44196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ресурсов и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рисков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реализации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1571604" y="1571612"/>
            <a:ext cx="55007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dirty="0">
                <a:latin typeface="Calibri" pitchFamily="34" charset="0"/>
              </a:rPr>
              <a:t> </a:t>
            </a:r>
            <a:r>
              <a:rPr lang="ru-RU" altLang="ru-RU" b="1" dirty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Для реализации заявленного проекта школа </a:t>
            </a:r>
            <a:endParaRPr lang="ru-RU" altLang="ru-RU" b="1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располагает актовым залом  </a:t>
            </a:r>
            <a:r>
              <a:rPr lang="ru-RU" altLang="ru-RU" b="1" dirty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первом </a:t>
            </a:r>
            <a:r>
              <a:rPr lang="ru-RU" altLang="ru-RU" b="1" dirty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этаже </a:t>
            </a:r>
            <a:endParaRPr lang="ru-RU" altLang="ru-RU" b="1" dirty="0" smtClean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общей </a:t>
            </a:r>
            <a:r>
              <a:rPr lang="ru-RU" altLang="ru-RU" b="1" dirty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площадью </a:t>
            </a:r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99,3 м</a:t>
            </a:r>
            <a:r>
              <a:rPr lang="ru-RU" altLang="ru-RU" b="1" baseline="30000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/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Зал рассчитан на 90 посадочных мест. </a:t>
            </a:r>
            <a:endParaRPr lang="ru-RU" altLang="ru-RU" b="1" dirty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b="1" dirty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b="1" dirty="0">
              <a:solidFill>
                <a:srgbClr val="0015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3857628"/>
          <a:ext cx="8640960" cy="1571635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4171963"/>
                <a:gridCol w="4468997"/>
              </a:tblGrid>
              <a:tr h="424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РИСКИ</a:t>
                      </a:r>
                      <a:endParaRPr kumimoji="0" lang="ru-RU" alt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ВОЗМОЖНЫЕ ПУТИ РЕШЕНИЯ</a:t>
                      </a:r>
                      <a:endParaRPr kumimoji="0" lang="ru-RU" alt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</a:tr>
              <a:tr h="424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Нехватка средств бюджета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Поиск спонсоров проекта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</a:tr>
              <a:tr h="721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Отсутствие оборудования по предполагаемой цене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alt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53E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Выбор альтернативы, внесение изменений в план - макет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53E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3263" marR="63263" marT="63263" marB="63263" horzOverflow="overflow"/>
                </a:tc>
              </a:tr>
            </a:tbl>
          </a:graphicData>
        </a:graphic>
      </p:graphicFrame>
      <p:sp>
        <p:nvSpPr>
          <p:cNvPr id="13328" name="Rectangle 4"/>
          <p:cNvSpPr>
            <a:spLocks noChangeArrowheads="1"/>
          </p:cNvSpPr>
          <p:nvPr/>
        </p:nvSpPr>
        <p:spPr bwMode="auto">
          <a:xfrm>
            <a:off x="1142976" y="3143248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Риски реализации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 и пути их решения.</a:t>
            </a:r>
            <a:endParaRPr lang="ru-RU" alt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42844" y="1857364"/>
            <a:ext cx="8858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Ожидаемые </a:t>
            </a: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результаты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just" eaLnBrk="1" hangingPunct="1"/>
            <a:endParaRPr lang="ru-RU" altLang="ru-RU" sz="20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оснащение актового зала современным оборудованием;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создание творческих коллективов как развивающей среды, как средство образования, воспитания, психологической коррекции личности;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увеличение доли учащихся, вовлеченных во внеурочную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проведение для населения микрорайона культурно-массовых мероприятий;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 предоставление актового зала для встреч населения микрорайона с представителями </a:t>
            </a:r>
            <a:r>
              <a:rPr lang="ru-RU" sz="2000" dirty="0" smtClean="0"/>
              <a:t>органов власти </a:t>
            </a:r>
            <a:r>
              <a:rPr lang="ru-RU" sz="2000" dirty="0" smtClean="0"/>
              <a:t>и иных целей.</a:t>
            </a:r>
          </a:p>
          <a:p>
            <a:pPr algn="just" eaLnBrk="1" hangingPunct="1"/>
            <a:endParaRPr lang="ru-RU" altLang="ru-RU" sz="2000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3"/>
          <a:srcRect l="24013" t="41599" r="38187" b="17801"/>
          <a:stretch>
            <a:fillRect/>
          </a:stretch>
        </p:blipFill>
        <p:spPr bwMode="auto">
          <a:xfrm>
            <a:off x="3071802" y="4929198"/>
            <a:ext cx="3071834" cy="17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928794" y="1714488"/>
            <a:ext cx="5396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Смета расходов на реализацию проекта </a:t>
            </a:r>
            <a:endParaRPr lang="ru-RU" sz="2000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428869"/>
          <a:ext cx="8715436" cy="4248912"/>
        </p:xfrm>
        <a:graphic>
          <a:graphicData uri="http://schemas.openxmlformats.org/drawingml/2006/table">
            <a:tbl>
              <a:tblPr/>
              <a:tblGrid>
                <a:gridCol w="5983905"/>
                <a:gridCol w="2731531"/>
              </a:tblGrid>
              <a:tr h="567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Виды работ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Сумма, 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тыс.рублей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Установка подвесного потолка 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Armstrong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Реконструкция сцены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Покраска стен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тканей и пошив занавеса, кулис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рулонных штор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видеопроектора, экрана с электроприводом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07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и установка звукового оборудования (акустическая система, усилитель, микшер, микрофоны, коммутация)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Приобретение и установка светового оборудования (прожекторы, комплектующие)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194,00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800,00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2214546" y="2857496"/>
            <a:ext cx="42592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СПАСИБО 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ВНИМАНИЕ!</a:t>
            </a:r>
          </a:p>
        </p:txBody>
      </p:sp>
      <p:pic>
        <p:nvPicPr>
          <p:cNvPr id="8" name="Рисунок 4" descr="1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928670"/>
            <a:ext cx="1132928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КОРОЛЕВА О.В\ОМСУ\1_Основные направления совершенствования ОМСУ 2016\III Вовлечение граждан и бизнеса в общественно-гос.систему управления МО\0_Народный бюджет\Логотип\Логотип НБ_слоган.t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1785950" cy="12858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71736" y="571480"/>
            <a:ext cx="35719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42844" y="1714488"/>
            <a:ext cx="8643998" cy="304324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полноценной личности невозможно без творческого и эстетического развития. </a:t>
            </a:r>
          </a:p>
          <a:p>
            <a:pPr lvl="0" algn="ctr">
              <a:buNone/>
            </a:pP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оптимальных  условий для смены видов деятельности учащихся, обеспечение и сохранение их физического, психического и социального здоровья - главная задача школы. </a:t>
            </a:r>
          </a:p>
          <a:p>
            <a:pPr lvl="0" algn="ctr">
              <a:buNone/>
            </a:pP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развития школы предполагает разные направления, одним из которых является развитие системы внеурочной деятельности и дополнительного образования на базе актового зала.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5" name="Рисунок 14" descr="Проект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429132"/>
            <a:ext cx="35719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Проект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429132"/>
            <a:ext cx="3643338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7857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Целевая аудитория: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учащиеся школы, преподаватели, сотрудники, жители микрорайона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проек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928802"/>
            <a:ext cx="37862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414338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Создание в актовом зале комфортных условий, отвечающих современным требованиям для реализации задач системы дополнительного образования и внеурочной деятельности, развития творческого потенциала детей.</a:t>
            </a:r>
          </a:p>
        </p:txBody>
      </p:sp>
      <p:pic>
        <p:nvPicPr>
          <p:cNvPr id="5" name="Рисунок 4" descr="IMG_20250123_224751_7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1" y="1857364"/>
            <a:ext cx="393702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500438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</p:txBody>
      </p:sp>
      <p:pic>
        <p:nvPicPr>
          <p:cNvPr id="7" name="Рисунок 6" descr="Прое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0541" y="1000108"/>
            <a:ext cx="40474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4143380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Проведение опроса общественного мнения;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Создание нового решения сценического оформления;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Проведение косметического ремонта в актовом зале;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Реконструкция сцены;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Приобретение звукового, светового,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мультимедийного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оборудования и другого технического оснащения.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85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Этапы проектов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«Народный бюджет»,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реализуемых в 2025 г.:</a:t>
            </a:r>
            <a:endParaRPr lang="ru-RU" altLang="ru-RU" sz="2400" b="1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7167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этап:</a:t>
            </a: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роведение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собраний граждан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выбор инициативной группы;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 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этап: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01.03.2025 – 31.03.2025 г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денежных средств с населения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:0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1.04.2025 – 31.06.2025 г.</a:t>
            </a: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Финансирование проекта;</a:t>
            </a:r>
          </a:p>
          <a:p>
            <a:pPr indent="450850" algn="just"/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этап: 01.06.2025 – 31.06.2025 г.</a:t>
            </a: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договоров;</a:t>
            </a:r>
          </a:p>
          <a:p>
            <a:pPr indent="450850" algn="just"/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этап: 01.07.2025 31.08.2025 г.</a:t>
            </a: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работ;</a:t>
            </a:r>
          </a:p>
          <a:p>
            <a:pPr indent="450850" algn="just"/>
            <a:r>
              <a:rPr lang="en-US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этап: 01.09.2026 г.</a:t>
            </a:r>
          </a:p>
          <a:p>
            <a:pPr indent="450850" algn="just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по реализации проекта.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 cstate="print"/>
          <a:srcRect l="24013" t="41599" r="38187" b="17801"/>
          <a:stretch>
            <a:fillRect/>
          </a:stretch>
        </p:blipFill>
        <p:spPr bwMode="auto">
          <a:xfrm>
            <a:off x="6072198" y="5257598"/>
            <a:ext cx="2355868" cy="13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1670" y="10001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ДЕЙСТВИЙ (МЕРОПРИЯТИЙ)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Проведение опроса общественного мнения (результаты)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521497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5857916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ДЕЙСТВИЙ (МЕРОПРИЯТИЙ)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ru-RU" alt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Проведение опроса общественного мнения (результаты)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741342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2000232" y="1142984"/>
            <a:ext cx="46434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ПЛАН ДЕЙСТВИЙ (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МЕРОПРИЯТИЙ) 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1428728" y="1928802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Проведение конкурса рисунков на тему : 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«Каким я представляю актовый зал нашей школы»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3143248"/>
            <a:ext cx="3931930" cy="294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3143249"/>
            <a:ext cx="3958350" cy="296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2214546" y="1000108"/>
            <a:ext cx="49165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ПЛАН ДЕЙСТВИЙ (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МЕРОПРИЯТИЙ) 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ПО РЕАЛИЗАЦИИ ПРОЕКТА</a:t>
            </a:r>
          </a:p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1571604" y="1643050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конкурса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сочинений </a:t>
            </a:r>
            <a:r>
              <a:rPr lang="ru-RU" alt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тему : 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«Каким я представляю актовый зал нашей школы»</a:t>
            </a: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14282" y="2571744"/>
            <a:ext cx="4572032" cy="3071834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«Наш зал, конечно, очень красивый, но надо сделать его современным, с новым оборудованием»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«Я бы хотела, чтобы в актовом зале заменили проектор, а то он светит прямо в лицо, когда я пою»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429124" y="3286124"/>
            <a:ext cx="4572032" cy="3071834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«Предлагаю заменить старые выцветшие шторы на новые жалюзи или рулонные шторы»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«Хотелось бы установить  на сцене специальное  освещение для театральных постановок и праздничных мероприятий»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575</Words>
  <Application>Microsoft Office PowerPoint</Application>
  <PresentationFormat>Экран (4:3)</PresentationFormat>
  <Paragraphs>108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Актовый зал школы –  культурно-эстетический центр  развития и обучения детей</dc:title>
  <dc:creator>79087</dc:creator>
  <cp:lastModifiedBy>79087</cp:lastModifiedBy>
  <cp:revision>186</cp:revision>
  <dcterms:created xsi:type="dcterms:W3CDTF">2023-02-08T10:22:18Z</dcterms:created>
  <dcterms:modified xsi:type="dcterms:W3CDTF">2025-02-06T13:43:11Z</dcterms:modified>
</cp:coreProperties>
</file>